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handoutMasterIdLst>
    <p:handoutMasterId r:id="rId98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299" r:id="rId32"/>
    <p:sldId id="319" r:id="rId33"/>
    <p:sldId id="321" r:id="rId34"/>
    <p:sldId id="322" r:id="rId35"/>
    <p:sldId id="300" r:id="rId36"/>
    <p:sldId id="271" r:id="rId37"/>
    <p:sldId id="273" r:id="rId38"/>
    <p:sldId id="272" r:id="rId39"/>
    <p:sldId id="270" r:id="rId40"/>
    <p:sldId id="355" r:id="rId41"/>
    <p:sldId id="352" r:id="rId42"/>
    <p:sldId id="351" r:id="rId43"/>
    <p:sldId id="280" r:id="rId44"/>
    <p:sldId id="281" r:id="rId45"/>
    <p:sldId id="289" r:id="rId46"/>
    <p:sldId id="278" r:id="rId47"/>
    <p:sldId id="274" r:id="rId48"/>
    <p:sldId id="275" r:id="rId49"/>
    <p:sldId id="276" r:id="rId50"/>
    <p:sldId id="341" r:id="rId51"/>
    <p:sldId id="347" r:id="rId52"/>
    <p:sldId id="282" r:id="rId53"/>
    <p:sldId id="283" r:id="rId54"/>
    <p:sldId id="277" r:id="rId55"/>
    <p:sldId id="344" r:id="rId56"/>
    <p:sldId id="345" r:id="rId57"/>
    <p:sldId id="336" r:id="rId58"/>
    <p:sldId id="285" r:id="rId59"/>
    <p:sldId id="286" r:id="rId60"/>
    <p:sldId id="287" r:id="rId61"/>
    <p:sldId id="288" r:id="rId62"/>
    <p:sldId id="290" r:id="rId63"/>
    <p:sldId id="284" r:id="rId64"/>
    <p:sldId id="293" r:id="rId65"/>
    <p:sldId id="291" r:id="rId66"/>
    <p:sldId id="328" r:id="rId67"/>
    <p:sldId id="329" r:id="rId68"/>
    <p:sldId id="306" r:id="rId69"/>
    <p:sldId id="317" r:id="rId70"/>
    <p:sldId id="318" r:id="rId71"/>
    <p:sldId id="330" r:id="rId72"/>
    <p:sldId id="338" r:id="rId73"/>
    <p:sldId id="334" r:id="rId74"/>
    <p:sldId id="301" r:id="rId75"/>
    <p:sldId id="302" r:id="rId76"/>
    <p:sldId id="303" r:id="rId77"/>
    <p:sldId id="304" r:id="rId78"/>
    <p:sldId id="343" r:id="rId79"/>
    <p:sldId id="305" r:id="rId80"/>
    <p:sldId id="331" r:id="rId81"/>
    <p:sldId id="353" r:id="rId82"/>
    <p:sldId id="323" r:id="rId83"/>
    <p:sldId id="333" r:id="rId84"/>
    <p:sldId id="310" r:id="rId85"/>
    <p:sldId id="308" r:id="rId86"/>
    <p:sldId id="307" r:id="rId87"/>
    <p:sldId id="342" r:id="rId88"/>
    <p:sldId id="312" r:id="rId89"/>
    <p:sldId id="311" r:id="rId90"/>
    <p:sldId id="309" r:id="rId91"/>
    <p:sldId id="332" r:id="rId92"/>
    <p:sldId id="314" r:id="rId93"/>
    <p:sldId id="315" r:id="rId94"/>
    <p:sldId id="324" r:id="rId95"/>
    <p:sldId id="325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9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86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4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4EF6F94-C3C9-4364-733B-EC65281B1A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02752"/>
            <a:ext cx="1072425" cy="1234229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E122DDC-8686-55DB-37CE-08B895CDB6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18" y="4702752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70C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70C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>
                <a:solidFill>
                  <a:srgbClr val="0070C0"/>
                </a:solidFill>
              </a:rPr>
              <a:t>Effect ordering</a:t>
            </a:r>
            <a:r>
              <a:rPr lang="en-CA" sz="1600" dirty="0"/>
              <a:t>: Countries have also been sorted 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7E4E1-037B-B0F0-CCD7-053144200130}"/>
              </a:ext>
            </a:extLst>
          </p:cNvPr>
          <p:cNvSpPr/>
          <p:nvPr/>
        </p:nvSpPr>
        <p:spPr>
          <a:xfrm>
            <a:off x="3124200" y="3479189"/>
            <a:ext cx="1066800" cy="1295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B0F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482400" progId="Equation.DSMT4">
                  <p:embed/>
                </p:oleObj>
              </mc:Choice>
              <mc:Fallback>
                <p:oleObj name="Equation" r:id="rId3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/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linked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8010293" imgH="5667068" progId="AcroExch.Document.7">
                  <p:embed/>
                </p:oleObj>
              </mc:Choice>
              <mc:Fallback>
                <p:oleObj name="Acrobat Document" r:id="rId3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Shouldn’t the axes be reversed?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73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75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76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82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>
                <a:solidFill>
                  <a:srgbClr val="0070C0"/>
                </a:solidFill>
              </a:rPr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18726</TotalTime>
  <Words>5840</Words>
  <Application>Microsoft Office PowerPoint</Application>
  <PresentationFormat>On-screen Show (4:3)</PresentationFormat>
  <Paragraphs>796</Paragraphs>
  <Slides>95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Arial Narrow</vt:lpstr>
      <vt:lpstr>Calibri</vt:lpstr>
      <vt:lpstr>Courier New</vt:lpstr>
      <vt:lpstr>Dreaming Outloud Script Pro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How to classify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99</cp:revision>
  <dcterms:created xsi:type="dcterms:W3CDTF">2021-05-06T19:22:38Z</dcterms:created>
  <dcterms:modified xsi:type="dcterms:W3CDTF">2024-01-13T23:51:11Z</dcterms:modified>
</cp:coreProperties>
</file>